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68" r:id="rId6"/>
    <p:sldId id="272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3" r:id="rId19"/>
    <p:sldId id="364" r:id="rId20"/>
    <p:sldId id="365" r:id="rId21"/>
    <p:sldId id="366" r:id="rId22"/>
    <p:sldId id="367" r:id="rId23"/>
    <p:sldId id="360" r:id="rId24"/>
    <p:sldId id="377" r:id="rId25"/>
    <p:sldId id="378" r:id="rId26"/>
    <p:sldId id="379" r:id="rId27"/>
    <p:sldId id="380" r:id="rId28"/>
    <p:sldId id="381" r:id="rId29"/>
    <p:sldId id="376" r:id="rId30"/>
    <p:sldId id="368" r:id="rId31"/>
    <p:sldId id="361" r:id="rId32"/>
    <p:sldId id="369" r:id="rId33"/>
    <p:sldId id="371" r:id="rId34"/>
    <p:sldId id="370" r:id="rId35"/>
    <p:sldId id="372" r:id="rId36"/>
    <p:sldId id="373" r:id="rId37"/>
    <p:sldId id="374" r:id="rId38"/>
    <p:sldId id="375" r:id="rId39"/>
    <p:sldId id="382" r:id="rId40"/>
    <p:sldId id="362" r:id="rId41"/>
    <p:sldId id="383" r:id="rId42"/>
    <p:sldId id="384" r:id="rId43"/>
    <p:sldId id="34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067"/>
    <a:srgbClr val="F2F2F2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3968" autoAdjust="0"/>
  </p:normalViewPr>
  <p:slideViewPr>
    <p:cSldViewPr snapToGrid="0" showGuides="1">
      <p:cViewPr>
        <p:scale>
          <a:sx n="75" d="100"/>
          <a:sy n="75" d="100"/>
        </p:scale>
        <p:origin x="1782" y="81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11-Sep-21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11-Sep-21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WEB APPLICATION </a:t>
            </a:r>
            <a:r>
              <a:rPr lang="en-US" dirty="0"/>
              <a:t>FROM </a:t>
            </a:r>
            <a:r>
              <a:rPr lang="en-US" dirty="0" smtClean="0"/>
              <a:t>SCRATCH </a:t>
            </a:r>
            <a:r>
              <a:rPr lang="en-US" sz="1400" dirty="0" smtClean="0"/>
              <a:t>by</a:t>
            </a: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Aditya </a:t>
            </a:r>
            <a:r>
              <a:rPr lang="en-US" dirty="0" err="1" smtClean="0"/>
              <a:t>Dharmawan</a:t>
            </a:r>
            <a:r>
              <a:rPr lang="en-US" dirty="0" smtClean="0"/>
              <a:t> </a:t>
            </a:r>
            <a:r>
              <a:rPr lang="en-US" dirty="0" err="1" smtClean="0"/>
              <a:t>Saputra</a:t>
            </a:r>
            <a:endParaRPr lang="en-US" dirty="0" smtClean="0"/>
          </a:p>
          <a:p>
            <a:r>
              <a:rPr lang="en-US" dirty="0" smtClean="0"/>
              <a:t>WEB DEVELOPER</a:t>
            </a:r>
          </a:p>
          <a:p>
            <a:r>
              <a:rPr lang="en-US" sz="1100" dirty="0" smtClean="0"/>
              <a:t>@</a:t>
            </a:r>
            <a:r>
              <a:rPr lang="en-US" sz="1100" dirty="0" err="1" smtClean="0"/>
              <a:t>adityadees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355159"/>
            <a:ext cx="774615" cy="700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2006084"/>
            <a:ext cx="4643901" cy="3040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74691" y="409387"/>
            <a:ext cx="506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FAKULTAS ILMU KOMPUTER</a:t>
            </a:r>
          </a:p>
          <a:p>
            <a:r>
              <a:rPr lang="en-US" dirty="0" smtClean="0"/>
              <a:t>UNIVERSITAS SRIWIJAYA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17865" y="547886"/>
            <a:ext cx="24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UNSRI MENGAJAR 2021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03671" y="5990684"/>
            <a:ext cx="319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LARAVEL </a:t>
            </a:r>
            <a:r>
              <a:rPr lang="en-US" dirty="0"/>
              <a:t>– BOOTSTRAP </a:t>
            </a:r>
            <a:r>
              <a:rPr lang="en-US" dirty="0" smtClean="0"/>
              <a:t>- MYSQL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2011" y="5990684"/>
            <a:ext cx="316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BAB </a:t>
            </a:r>
            <a:r>
              <a:rPr lang="en-US" dirty="0" smtClean="0"/>
              <a:t>II </a:t>
            </a:r>
            <a:r>
              <a:rPr lang="en-US" dirty="0" smtClean="0"/>
              <a:t>: </a:t>
            </a:r>
            <a:r>
              <a:rPr lang="en-US" dirty="0"/>
              <a:t>Download &amp; Installation</a:t>
            </a:r>
            <a:endParaRPr lang="en-US" dirty="0"/>
          </a:p>
        </p:txBody>
      </p:sp>
      <p:pic>
        <p:nvPicPr>
          <p:cNvPr id="1026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90" y="5630468"/>
            <a:ext cx="3516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b/b2/Bootstrap_logo.svg/512px-Bootstrap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813" y="5630468"/>
            <a:ext cx="4589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MySQL Logo in SVG Vector or PNG File Format - Logo.w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414" y="5630468"/>
            <a:ext cx="54864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807263"/>
            <a:ext cx="5010296" cy="1829405"/>
          </a:xfrm>
        </p:spPr>
        <p:txBody>
          <a:bodyPr/>
          <a:lstStyle/>
          <a:p>
            <a:r>
              <a:rPr lang="en-US" dirty="0" smtClean="0"/>
              <a:t>12.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mengecek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server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,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buka</a:t>
            </a:r>
            <a:r>
              <a:rPr lang="en-US" dirty="0" smtClean="0"/>
              <a:t> web browser </a:t>
            </a:r>
            <a:r>
              <a:rPr lang="en-US" dirty="0" err="1" smtClean="0"/>
              <a:t>lalu</a:t>
            </a:r>
            <a:r>
              <a:rPr lang="en-US" dirty="0"/>
              <a:t> </a:t>
            </a:r>
            <a:r>
              <a:rPr lang="en-US" dirty="0" err="1" smtClean="0"/>
              <a:t>ketik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439763"/>
            <a:ext cx="5010296" cy="2655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smtClean="0"/>
              <a:t>database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,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web browser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ketik</a:t>
            </a:r>
            <a:endParaRPr lang="en-US" dirty="0"/>
          </a:p>
          <a:p>
            <a:r>
              <a:rPr lang="en-US" dirty="0"/>
              <a:t>http://localhost/phpmyadmin/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14" y="425101"/>
            <a:ext cx="4123808" cy="2211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14" y="3070089"/>
            <a:ext cx="4101031" cy="22128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XAMPP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42425" y="3648722"/>
            <a:ext cx="416197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Text Editor</a:t>
            </a:r>
            <a:br>
              <a:rPr lang="en-US" dirty="0"/>
            </a:br>
            <a:r>
              <a:rPr lang="en-US" b="0" dirty="0"/>
              <a:t>(</a:t>
            </a:r>
            <a:r>
              <a:rPr lang="en-US" b="0" i="1" dirty="0"/>
              <a:t>VS Code)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  <a:endParaRPr lang="en-US" dirty="0"/>
          </a:p>
        </p:txBody>
      </p:sp>
      <p:pic>
        <p:nvPicPr>
          <p:cNvPr id="13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86" y="3390871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VS Code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3"/>
            <a:ext cx="9333721" cy="664932"/>
          </a:xfrm>
        </p:spPr>
        <p:txBody>
          <a:bodyPr/>
          <a:lstStyle/>
          <a:p>
            <a:r>
              <a:rPr lang="en-US" dirty="0" smtClean="0"/>
              <a:t>1. Download VS Code </a:t>
            </a:r>
            <a:r>
              <a:rPr lang="en-US" dirty="0"/>
              <a:t>di : https://code.visualstudio.com/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</a:t>
            </a:r>
            <a:r>
              <a:rPr lang="en-US" dirty="0" smtClean="0"/>
              <a:t>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1861684"/>
            <a:ext cx="9525000" cy="42957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3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4534129"/>
          </a:xfrm>
        </p:spPr>
        <p:txBody>
          <a:bodyPr/>
          <a:lstStyle/>
          <a:p>
            <a:r>
              <a:rPr lang="en-US" dirty="0" smtClean="0"/>
              <a:t>2. Double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file installer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Run as Administrator.</a:t>
            </a:r>
          </a:p>
          <a:p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 </a:t>
            </a:r>
            <a:r>
              <a:rPr lang="en-US" b="1" dirty="0"/>
              <a:t>Run as Administrator</a:t>
            </a:r>
            <a:r>
              <a:rPr lang="en-US" dirty="0"/>
              <a:t>,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Yes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/>
              <a:t>“I accept the </a:t>
            </a:r>
            <a:r>
              <a:rPr lang="en-US" dirty="0" err="1"/>
              <a:t>aggrement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menyetujui</a:t>
            </a:r>
            <a:r>
              <a:rPr lang="en-US" dirty="0"/>
              <a:t> “License Agreement”,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Next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42" y="1277937"/>
            <a:ext cx="5638800" cy="4352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671183"/>
            <a:ext cx="5010296" cy="1065214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centang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02" y="1242558"/>
            <a:ext cx="2842844" cy="219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02" y="3768470"/>
            <a:ext cx="2800350" cy="2190750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331238"/>
            <a:ext cx="5010296" cy="10652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6.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4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671183"/>
            <a:ext cx="5010296" cy="1065214"/>
          </a:xfrm>
        </p:spPr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fi-FI" dirty="0"/>
              <a:t>Tunggu sampai proses instalasi selesai.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331238"/>
            <a:ext cx="5010296" cy="10652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  <a:r>
              <a:rPr lang="en-US" dirty="0" smtClean="0"/>
              <a:t>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Finish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2050" name="Picture 2" descr="proses installa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188" y="1106510"/>
            <a:ext cx="282967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asi seles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187" y="3462337"/>
            <a:ext cx="282967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791934"/>
            <a:ext cx="8071058" cy="1065214"/>
          </a:xfrm>
        </p:spPr>
        <p:txBody>
          <a:bodyPr/>
          <a:lstStyle/>
          <a:p>
            <a:r>
              <a:rPr lang="en-US" dirty="0" smtClean="0"/>
              <a:t>9.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 VS Code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1" y="1465489"/>
            <a:ext cx="8346168" cy="45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791934"/>
            <a:ext cx="8071058" cy="1065214"/>
          </a:xfrm>
        </p:spPr>
        <p:txBody>
          <a:bodyPr/>
          <a:lstStyle/>
          <a:p>
            <a:r>
              <a:rPr lang="en-US" dirty="0" smtClean="0"/>
              <a:t>10.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menu “Extensions”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menu paling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“</a:t>
            </a:r>
            <a:r>
              <a:rPr lang="en-US" dirty="0" err="1" smtClean="0"/>
              <a:t>Ctrl+Shift+X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1857148"/>
            <a:ext cx="5775325" cy="3144142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0875" y="5167517"/>
            <a:ext cx="8071058" cy="10652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mengetikan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Extensions </a:t>
            </a:r>
            <a:r>
              <a:rPr lang="en-US" dirty="0" err="1" smtClean="0"/>
              <a:t>tambahan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pencarian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791934"/>
            <a:ext cx="8071058" cy="1065214"/>
          </a:xfrm>
        </p:spPr>
        <p:txBody>
          <a:bodyPr/>
          <a:lstStyle/>
          <a:p>
            <a:r>
              <a:rPr lang="en-US" dirty="0" smtClean="0"/>
              <a:t>11.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yang paling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Install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(</a:t>
            </a:r>
            <a:r>
              <a:rPr lang="en-US" dirty="0" err="1" smtClean="0"/>
              <a:t>Tombol</a:t>
            </a:r>
            <a:r>
              <a:rPr lang="en-US" dirty="0" smtClean="0"/>
              <a:t> Install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Disable &amp; Uninstall)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857148"/>
            <a:ext cx="7058025" cy="38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791934"/>
            <a:ext cx="8071058" cy="655866"/>
          </a:xfrm>
        </p:spPr>
        <p:txBody>
          <a:bodyPr/>
          <a:lstStyle/>
          <a:p>
            <a:r>
              <a:rPr lang="en-US" dirty="0" smtClean="0"/>
              <a:t>Note: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Extensions </a:t>
            </a:r>
            <a:r>
              <a:rPr lang="en-US" dirty="0" err="1" smtClean="0"/>
              <a:t>Laravel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VS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50900" y="1803400"/>
            <a:ext cx="9156700" cy="3365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PHP </a:t>
            </a:r>
            <a:r>
              <a:rPr lang="en-US" dirty="0" err="1">
                <a:solidFill>
                  <a:schemeClr val="tx1"/>
                </a:solidFill>
              </a:rPr>
              <a:t>Intelephense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Artisan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Snippets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Blade Snippets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Blade Spacer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GoTo</a:t>
            </a:r>
            <a:r>
              <a:rPr lang="en-US" dirty="0">
                <a:solidFill>
                  <a:schemeClr val="tx1"/>
                </a:solidFill>
              </a:rPr>
              <a:t>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GoTo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Controller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113227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&amp; </a:t>
            </a:r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100647"/>
            <a:ext cx="4911633" cy="1920241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/>
              <a:t>XAMPP</a:t>
            </a:r>
          </a:p>
          <a:p>
            <a:pPr marL="342900" indent="-342900">
              <a:buFontTx/>
              <a:buChar char="-"/>
            </a:pPr>
            <a:r>
              <a:rPr lang="en-US" dirty="0"/>
              <a:t>VS </a:t>
            </a:r>
            <a:r>
              <a:rPr lang="en-US" dirty="0" smtClean="0"/>
              <a:t>CODE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Composer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GIT &amp; GITHUB DESKTOP</a:t>
            </a:r>
            <a:endParaRPr lang="en-US" dirty="0"/>
          </a:p>
        </p:txBody>
      </p:sp>
      <p:pic>
        <p:nvPicPr>
          <p:cNvPr id="15" name="Picture 2" descr="Programming Sites for Technical Writers | Kleine Hassler :: Program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08" y="2664466"/>
            <a:ext cx="3534633" cy="23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54" y="3311566"/>
            <a:ext cx="1426464" cy="175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5642425" y="3648722"/>
            <a:ext cx="416197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Depedency</a:t>
            </a:r>
            <a:r>
              <a:rPr lang="en-US" dirty="0"/>
              <a:t> Manager</a:t>
            </a:r>
            <a:br>
              <a:rPr lang="en-US" dirty="0"/>
            </a:br>
            <a:r>
              <a:rPr lang="en-US" b="0" dirty="0"/>
              <a:t>(</a:t>
            </a:r>
            <a:r>
              <a:rPr lang="en-US" b="0" i="1" dirty="0"/>
              <a:t>Composer)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Composer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3"/>
            <a:ext cx="9333721" cy="664932"/>
          </a:xfrm>
        </p:spPr>
        <p:txBody>
          <a:bodyPr/>
          <a:lstStyle/>
          <a:p>
            <a:r>
              <a:rPr lang="en-US" dirty="0" smtClean="0"/>
              <a:t>1. Download Composer di </a:t>
            </a:r>
            <a:r>
              <a:rPr lang="en-US" dirty="0"/>
              <a:t>: https://getcomposer.org/download/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204" y="62211"/>
            <a:ext cx="543760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76" y="2013586"/>
            <a:ext cx="7777424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4534129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Lalu</a:t>
            </a:r>
            <a:r>
              <a:rPr lang="en-US" dirty="0"/>
              <a:t>,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Next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file </a:t>
            </a:r>
            <a:r>
              <a:rPr lang="en-US" dirty="0" err="1"/>
              <a:t>instalasi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file </a:t>
            </a:r>
            <a:r>
              <a:rPr lang="en-US" dirty="0" err="1"/>
              <a:t>php</a:t>
            </a:r>
            <a:r>
              <a:rPr lang="en-US" dirty="0"/>
              <a:t> </a:t>
            </a:r>
            <a:r>
              <a:rPr lang="en-US" b="1" dirty="0"/>
              <a:t>(php.exe)</a:t>
            </a:r>
            <a:r>
              <a:rPr lang="en-US" dirty="0"/>
              <a:t> 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XAMMP, </a:t>
            </a:r>
            <a:r>
              <a:rPr lang="en-US" dirty="0" err="1"/>
              <a:t>lokasi</a:t>
            </a:r>
            <a:r>
              <a:rPr lang="en-US" dirty="0"/>
              <a:t> file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 </a:t>
            </a:r>
            <a:r>
              <a:rPr lang="en-US" b="1" dirty="0"/>
              <a:t>C:\xampp\php 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file PHP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Next.</a:t>
            </a:r>
            <a:r>
              <a:rPr lang="en-US" dirty="0"/>
              <a:t>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Compsoer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204" y="62211"/>
            <a:ext cx="543760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69" y="1550675"/>
            <a:ext cx="4375673" cy="32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513343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URL proxy.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proxy,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Next.</a:t>
            </a:r>
            <a:endParaRPr lang="en-US" dirty="0"/>
          </a:p>
          <a:p>
            <a:r>
              <a:rPr lang="en-US" dirty="0"/>
              <a:t>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Compsoer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204" y="62211"/>
            <a:ext cx="543760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43" y="791934"/>
            <a:ext cx="3608227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43" y="3509621"/>
            <a:ext cx="3562065" cy="2651760"/>
          </a:xfrm>
          <a:prstGeom prst="rect">
            <a:avLst/>
          </a:prstGeom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799453"/>
            <a:ext cx="5010296" cy="1513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,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install.</a:t>
            </a:r>
          </a:p>
          <a:p>
            <a:r>
              <a:rPr lang="en-US" dirty="0" smtClean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2135643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Windows environment.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dimaksudkan</a:t>
            </a:r>
            <a:r>
              <a:rPr lang="en-US" dirty="0"/>
              <a:t> agar Composer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Command Prompt.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Compsoer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204" y="62211"/>
            <a:ext cx="543760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799453"/>
            <a:ext cx="5010296" cy="1513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6. </a:t>
            </a:r>
            <a:r>
              <a:rPr lang="en-US" dirty="0"/>
              <a:t>Proses </a:t>
            </a:r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Finish</a:t>
            </a:r>
            <a:r>
              <a:rPr lang="en-US" dirty="0"/>
              <a:t> 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jendela</a:t>
            </a:r>
            <a:r>
              <a:rPr lang="en-US" dirty="0"/>
              <a:t> </a:t>
            </a:r>
            <a:r>
              <a:rPr lang="en-US" dirty="0" err="1"/>
              <a:t>instalasi</a:t>
            </a:r>
            <a:r>
              <a:rPr lang="en-US" dirty="0"/>
              <a:t> Composer.</a:t>
            </a:r>
            <a:endParaRPr lang="en-US" dirty="0"/>
          </a:p>
        </p:txBody>
      </p:sp>
      <p:pic>
        <p:nvPicPr>
          <p:cNvPr id="21506" name="Picture 2" descr="Cara Install Compo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84" y="506412"/>
            <a:ext cx="341038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nstalasi composer seles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84" y="3378200"/>
            <a:ext cx="342519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9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21356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terminal </a:t>
            </a:r>
            <a:r>
              <a:rPr lang="en-US" dirty="0" err="1"/>
              <a:t>atau</a:t>
            </a:r>
            <a:r>
              <a:rPr lang="en-US" dirty="0"/>
              <a:t> command </a:t>
            </a:r>
            <a:r>
              <a:rPr lang="en-US" dirty="0" err="1"/>
              <a:t>promp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windows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Win+R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keyboard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ketik</a:t>
            </a:r>
            <a:r>
              <a:rPr lang="en-US" dirty="0"/>
              <a:t> CMD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Compsoer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ompo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204" y="62211"/>
            <a:ext cx="543760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799453"/>
            <a:ext cx="5010296" cy="1513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8.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ketikan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endParaRPr lang="en-US" dirty="0" smtClean="0"/>
          </a:p>
          <a:p>
            <a:r>
              <a:rPr lang="en-US" dirty="0" smtClean="0"/>
              <a:t>composer</a:t>
            </a:r>
          </a:p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endParaRPr lang="en-US" dirty="0" smtClean="0"/>
          </a:p>
        </p:txBody>
      </p:sp>
      <p:pic>
        <p:nvPicPr>
          <p:cNvPr id="24578" name="Picture 2" descr="cek instalasi compo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84" y="1122362"/>
            <a:ext cx="37719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84" y="3516143"/>
            <a:ext cx="4843194" cy="25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78" y="3519796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85175" y="3648722"/>
            <a:ext cx="538752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(</a:t>
            </a:r>
            <a:r>
              <a:rPr lang="en-US" b="0" dirty="0" err="1" smtClean="0"/>
              <a:t>Git</a:t>
            </a:r>
            <a:r>
              <a:rPr lang="en-US" b="0" dirty="0" smtClean="0"/>
              <a:t> </a:t>
            </a:r>
            <a:r>
              <a:rPr lang="en-US" b="0" dirty="0" err="1" smtClean="0"/>
              <a:t>dan</a:t>
            </a:r>
            <a:r>
              <a:rPr lang="en-US" b="0" dirty="0" smtClean="0"/>
              <a:t> </a:t>
            </a:r>
            <a:r>
              <a:rPr lang="en-US" b="0" dirty="0" err="1" smtClean="0"/>
              <a:t>Github</a:t>
            </a:r>
            <a:r>
              <a:rPr lang="en-US" b="0" i="1" dirty="0" smtClean="0"/>
              <a:t>)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78517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  <a:endParaRPr lang="en-US" dirty="0"/>
          </a:p>
        </p:txBody>
      </p:sp>
      <p:pic>
        <p:nvPicPr>
          <p:cNvPr id="15" name="Picture 6" descr="Github Logo Icon from Font Awesome Pack |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3519796"/>
            <a:ext cx="1426464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 smtClean="0"/>
              <a:t>Git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3"/>
            <a:ext cx="9333721" cy="664932"/>
          </a:xfrm>
        </p:spPr>
        <p:txBody>
          <a:bodyPr/>
          <a:lstStyle/>
          <a:p>
            <a:r>
              <a:rPr lang="en-US" dirty="0" smtClean="0"/>
              <a:t>1. Download </a:t>
            </a:r>
            <a:r>
              <a:rPr lang="en-US" dirty="0" err="1" smtClean="0"/>
              <a:t>Git</a:t>
            </a:r>
            <a:r>
              <a:rPr lang="en-US" dirty="0" smtClean="0"/>
              <a:t> di </a:t>
            </a:r>
            <a:r>
              <a:rPr lang="en-US" dirty="0"/>
              <a:t>: https://git-scm.com/downloads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2" y="1901247"/>
            <a:ext cx="8013700" cy="39108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Git - Logo Downlo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8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4534129"/>
          </a:xfrm>
        </p:spPr>
        <p:txBody>
          <a:bodyPr/>
          <a:lstStyle/>
          <a:p>
            <a:r>
              <a:rPr lang="en-US" dirty="0" smtClean="0"/>
              <a:t>2. Double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file installer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Run as Administrator.</a:t>
            </a:r>
          </a:p>
          <a:p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 </a:t>
            </a:r>
            <a:r>
              <a:rPr lang="en-US" b="1" dirty="0"/>
              <a:t>Run as Administrator</a:t>
            </a:r>
            <a:r>
              <a:rPr lang="en-US" dirty="0"/>
              <a:t>,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Yes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,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2" y="1242557"/>
            <a:ext cx="4676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4534129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install </a:t>
            </a:r>
            <a:r>
              <a:rPr lang="en-US" dirty="0" err="1"/>
              <a:t>Git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memperlancar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  <a:r>
              <a:rPr lang="en-US" dirty="0" err="1"/>
              <a:t>Sesuaikan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 smtClean="0"/>
              <a:t>tambahan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default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1242557"/>
            <a:ext cx="4667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XAMPP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46" y="3422608"/>
            <a:ext cx="1426464" cy="14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42425" y="3648722"/>
            <a:ext cx="416197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Web Server </a:t>
            </a:r>
            <a:br>
              <a:rPr lang="en-US" dirty="0"/>
            </a:br>
            <a:r>
              <a:rPr lang="en-US" b="0" dirty="0"/>
              <a:t>(</a:t>
            </a:r>
            <a:r>
              <a:rPr lang="en-US" b="0" i="1" dirty="0"/>
              <a:t>XAMPP)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&amp;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602243"/>
          </a:xfrm>
        </p:spPr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default,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799453"/>
            <a:ext cx="5010296" cy="19917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mengeksekusi</a:t>
            </a:r>
            <a:r>
              <a:rPr lang="en-US" dirty="0"/>
              <a:t> </a:t>
            </a:r>
            <a:r>
              <a:rPr lang="en-US" dirty="0" err="1" smtClean="0"/>
              <a:t>SSHbisa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  </a:t>
            </a:r>
            <a:r>
              <a:rPr lang="en-US" dirty="0" err="1"/>
              <a:t>dari</a:t>
            </a:r>
            <a:r>
              <a:rPr lang="en-US" dirty="0"/>
              <a:t> platform lain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 smtClean="0"/>
              <a:t>PuTTY</a:t>
            </a:r>
            <a:r>
              <a:rPr lang="en-US" dirty="0" smtClean="0"/>
              <a:t>.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default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menakan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66" y="729723"/>
            <a:ext cx="3357973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466" y="3563682"/>
            <a:ext cx="337182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751343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03" y="857861"/>
            <a:ext cx="3338745" cy="2651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3" y="3509621"/>
            <a:ext cx="3321534" cy="2651760"/>
          </a:xfrm>
          <a:prstGeom prst="rect">
            <a:avLst/>
          </a:prstGeom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125457"/>
            <a:ext cx="5010296" cy="125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  <a:r>
              <a:rPr lang="en-US" dirty="0" smtClean="0"/>
              <a:t>. </a:t>
            </a:r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line editing, </a:t>
            </a:r>
            <a:r>
              <a:rPr lang="en-US" dirty="0" err="1" smtClean="0"/>
              <a:t>biarkan</a:t>
            </a:r>
            <a:r>
              <a:rPr lang="en-US" dirty="0" smtClean="0"/>
              <a:t> default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751343"/>
          </a:xfrm>
        </p:spPr>
        <p:txBody>
          <a:bodyPr/>
          <a:lstStyle/>
          <a:p>
            <a:r>
              <a:rPr lang="en-US" dirty="0" smtClean="0"/>
              <a:t>10.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gunakan</a:t>
            </a:r>
            <a:r>
              <a:rPr lang="en-US" dirty="0" smtClean="0"/>
              <a:t> emulator console </a:t>
            </a:r>
            <a:r>
              <a:rPr lang="en-US" dirty="0" err="1" smtClean="0"/>
              <a:t>secara</a:t>
            </a:r>
            <a:r>
              <a:rPr lang="en-US" dirty="0" smtClean="0"/>
              <a:t> default </a:t>
            </a:r>
            <a:r>
              <a:rPr lang="en-US" dirty="0" err="1" smtClean="0"/>
              <a:t>bawaan</a:t>
            </a:r>
            <a:r>
              <a:rPr lang="en-US" dirty="0" smtClean="0"/>
              <a:t> operating system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125457"/>
            <a:ext cx="5010296" cy="125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default </a:t>
            </a:r>
            <a:r>
              <a:rPr lang="en-US" dirty="0" err="1" smtClean="0"/>
              <a:t>juga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03" y="625218"/>
            <a:ext cx="3379964" cy="2651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365" y="3429248"/>
            <a:ext cx="336303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751343"/>
          </a:xfrm>
        </p:spPr>
        <p:txBody>
          <a:bodyPr/>
          <a:lstStyle/>
          <a:p>
            <a:r>
              <a:rPr lang="en-US" dirty="0" smtClean="0"/>
              <a:t>12. </a:t>
            </a:r>
            <a:r>
              <a:rPr lang="en-US" dirty="0" err="1"/>
              <a:t>Biarkan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default </a:t>
            </a:r>
            <a:r>
              <a:rPr lang="en-US" dirty="0" err="1"/>
              <a:t>juga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next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125457"/>
            <a:ext cx="5010296" cy="125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13.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default </a:t>
            </a:r>
            <a:r>
              <a:rPr lang="en-US" dirty="0" err="1" smtClean="0"/>
              <a:t>juga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86" y="488697"/>
            <a:ext cx="3405418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75" y="3290375"/>
            <a:ext cx="334052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614943"/>
          </a:xfrm>
        </p:spPr>
        <p:txBody>
          <a:bodyPr/>
          <a:lstStyle/>
          <a:p>
            <a:r>
              <a:rPr lang="en-US" dirty="0" smtClean="0"/>
              <a:t>14. </a:t>
            </a:r>
            <a:r>
              <a:rPr lang="en-US" dirty="0" err="1"/>
              <a:t>Biarkan</a:t>
            </a:r>
            <a:r>
              <a:rPr lang="en-US" dirty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conteng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install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125457"/>
            <a:ext cx="5010296" cy="125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15. </a:t>
            </a:r>
            <a:r>
              <a:rPr lang="en-US" dirty="0" err="1" smtClean="0"/>
              <a:t>Tunggi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65" y="729723"/>
            <a:ext cx="3349228" cy="2651760"/>
          </a:xfrm>
          <a:prstGeom prst="rect">
            <a:avLst/>
          </a:prstGeom>
        </p:spPr>
      </p:pic>
      <p:pic>
        <p:nvPicPr>
          <p:cNvPr id="10242" name="Picture 2" descr="Cara Install G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76" y="3429248"/>
            <a:ext cx="3409405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911350"/>
          </a:xfrm>
        </p:spPr>
        <p:txBody>
          <a:bodyPr/>
          <a:lstStyle/>
          <a:p>
            <a:r>
              <a:rPr lang="en-US" dirty="0" smtClean="0"/>
              <a:t>15.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mengecek</a:t>
            </a:r>
            <a:r>
              <a:rPr lang="en-US" dirty="0" smtClean="0"/>
              <a:t> </a:t>
            </a:r>
            <a:r>
              <a:rPr lang="en-US" dirty="0" err="1" smtClean="0"/>
              <a:t>versi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terminal </a:t>
            </a:r>
            <a:r>
              <a:rPr lang="en-US" dirty="0" err="1" smtClean="0"/>
              <a:t>atau</a:t>
            </a:r>
            <a:r>
              <a:rPr lang="en-US" dirty="0" smtClean="0"/>
              <a:t> command </a:t>
            </a:r>
            <a:r>
              <a:rPr lang="en-US" dirty="0" err="1" smtClean="0"/>
              <a:t>promp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windows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Win+R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keyboard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ketik</a:t>
            </a:r>
            <a:r>
              <a:rPr lang="en-US" dirty="0" smtClean="0"/>
              <a:t> CMD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 - Logo Downl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475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125457"/>
            <a:ext cx="5010296" cy="16911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15.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ketikan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-- version</a:t>
            </a:r>
          </a:p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endParaRPr lang="en-US" dirty="0"/>
          </a:p>
        </p:txBody>
      </p:sp>
      <p:pic>
        <p:nvPicPr>
          <p:cNvPr id="20482" name="Picture 2" descr="Cara Install 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76" y="1130300"/>
            <a:ext cx="3771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76" y="3395012"/>
            <a:ext cx="4839343" cy="25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3"/>
            <a:ext cx="9333721" cy="664932"/>
          </a:xfrm>
        </p:spPr>
        <p:txBody>
          <a:bodyPr/>
          <a:lstStyle/>
          <a:p>
            <a:r>
              <a:rPr lang="en-US" dirty="0" smtClean="0"/>
              <a:t>1. Download </a:t>
            </a:r>
            <a:r>
              <a:rPr lang="en-US" dirty="0" err="1" smtClean="0"/>
              <a:t>Github</a:t>
            </a:r>
            <a:r>
              <a:rPr lang="en-US" dirty="0" smtClean="0"/>
              <a:t> Desktop di </a:t>
            </a:r>
            <a:r>
              <a:rPr lang="en-US" dirty="0"/>
              <a:t>: https://desktop.github.com/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Github Logo Icon from Font Awesome Pack |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328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89" y="1818735"/>
            <a:ext cx="8413424" cy="40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4534129"/>
          </a:xfrm>
        </p:spPr>
        <p:txBody>
          <a:bodyPr/>
          <a:lstStyle/>
          <a:p>
            <a:r>
              <a:rPr lang="en-US" dirty="0" smtClean="0"/>
              <a:t>2. Double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file installer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Run as Administrator.</a:t>
            </a:r>
          </a:p>
          <a:p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 </a:t>
            </a:r>
            <a:r>
              <a:rPr lang="en-US" b="1" dirty="0"/>
              <a:t>Run as Administrator</a:t>
            </a:r>
            <a:r>
              <a:rPr lang="en-US" dirty="0"/>
              <a:t>,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Yes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4. Akan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Github Logo Icon from Font Awesome Pack |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328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23" y="1242557"/>
            <a:ext cx="3781953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272043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Jika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 “Sign in to Github.com”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Github Logo Icon from Font Awesome Pack |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328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github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729723"/>
            <a:ext cx="383247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4.bp.blogspot.com/--xlkuD7qjYk/Wsw9clxpw1I/AAAAAAAAAEw/-XSbPRiRp30U80_UqovxqmVRrrLv8IjcACPcBGAYYCw/s320/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3509621"/>
            <a:ext cx="3857104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41522" y="3909557"/>
            <a:ext cx="5010296" cy="1272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6.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 username </a:t>
            </a:r>
            <a:r>
              <a:rPr lang="en-US" dirty="0" err="1" smtClean="0"/>
              <a:t>dan</a:t>
            </a:r>
            <a:r>
              <a:rPr lang="en-US" dirty="0" smtClean="0"/>
              <a:t> password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Signin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9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42557"/>
            <a:ext cx="5010296" cy="17292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,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alias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commit,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continue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–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Github Logo Icon from Font Awesome Pack |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328" y="62211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2745423"/>
            <a:ext cx="5010296" cy="346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8.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persetujuan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mengirimkan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data </a:t>
            </a:r>
            <a:r>
              <a:rPr lang="en-US" dirty="0" err="1" smtClean="0"/>
              <a:t>secara</a:t>
            </a:r>
            <a:r>
              <a:rPr lang="en-US" dirty="0" smtClean="0"/>
              <a:t> anonymous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pihak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opsional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di </a:t>
            </a:r>
            <a:r>
              <a:rPr lang="en-US" dirty="0" err="1" smtClean="0"/>
              <a:t>centang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finish.</a:t>
            </a:r>
          </a:p>
          <a:p>
            <a:r>
              <a:rPr lang="en-US" dirty="0" smtClean="0"/>
              <a:t>9.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di </a:t>
            </a:r>
            <a:r>
              <a:rPr lang="en-US" dirty="0" err="1"/>
              <a:t>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</a:t>
            </a:r>
            <a:r>
              <a:rPr lang="en-US" dirty="0" err="1"/>
              <a:t>github</a:t>
            </a:r>
            <a:r>
              <a:rPr lang="en-US" dirty="0"/>
              <a:t> desktop.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8674" name="Picture 2" descr="https://4.bp.blogspot.com/-YtnrHianG_A/Wsw9dfsfPVI/AAAAAAAAAEk/wFalrUAd6PwSuXYsOt0aO_DnUX8VAcwtACPcBGAYYCw/s320/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729723"/>
            <a:ext cx="3857104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2.bp.blogspot.com/-AEDEKDG0akQ/Wsw9dmjnXJI/AAAAAAAAAEo/XAS2Y5ujN1YoxDRuA3Q9Qv2q8LABnVCUACPcBGAYYCw/s320/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3560762"/>
            <a:ext cx="3874716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XAMPP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3"/>
            <a:ext cx="9333721" cy="664932"/>
          </a:xfrm>
        </p:spPr>
        <p:txBody>
          <a:bodyPr/>
          <a:lstStyle/>
          <a:p>
            <a:r>
              <a:rPr lang="en-US" dirty="0" smtClean="0"/>
              <a:t>1. Download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Xamp</a:t>
            </a:r>
            <a:r>
              <a:rPr lang="en-US" dirty="0"/>
              <a:t> di : https://www.apachefriends.org/download.html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</a:t>
            </a:r>
            <a:r>
              <a:rPr lang="en-US" dirty="0" smtClean="0"/>
              <a:t>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2" y="2454548"/>
            <a:ext cx="4034690" cy="3484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XAMPP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42425" y="2791472"/>
            <a:ext cx="538752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Thank </a:t>
            </a:r>
            <a:r>
              <a:rPr lang="en-US" b="0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1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206838"/>
            <a:ext cx="4113606" cy="1522011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i="1" dirty="0" smtClean="0"/>
              <a:t>Double Click</a:t>
            </a:r>
            <a:r>
              <a:rPr lang="en-US" dirty="0" smtClean="0"/>
              <a:t> file </a:t>
            </a:r>
            <a:r>
              <a:rPr lang="en-US" dirty="0"/>
              <a:t>XAMPP yang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smtClean="0"/>
              <a:t>download,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7" y="701586"/>
            <a:ext cx="2929677" cy="247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97" y="3475448"/>
            <a:ext cx="3185373" cy="2694322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061603"/>
            <a:ext cx="4113606" cy="15220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XAMP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807263"/>
            <a:ext cx="4113606" cy="2082029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merubah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penginstalan</a:t>
            </a:r>
            <a:r>
              <a:rPr lang="en-US" dirty="0" smtClean="0"/>
              <a:t>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icon folder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penginstalan</a:t>
            </a:r>
            <a:r>
              <a:rPr lang="en-US" dirty="0" smtClean="0"/>
              <a:t>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menginstal</a:t>
            </a:r>
            <a:r>
              <a:rPr lang="en-US" dirty="0" smtClean="0"/>
              <a:t> di </a:t>
            </a:r>
            <a:r>
              <a:rPr lang="en-US" dirty="0" err="1" smtClean="0"/>
              <a:t>lokasi</a:t>
            </a:r>
            <a:r>
              <a:rPr lang="en-US" dirty="0" smtClean="0"/>
              <a:t> default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061603"/>
            <a:ext cx="3780438" cy="15220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merubah</a:t>
            </a:r>
            <a:r>
              <a:rPr lang="en-US" dirty="0" smtClean="0"/>
              <a:t> Bahasa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select box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7" y="747649"/>
            <a:ext cx="2937730" cy="246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97" y="3497385"/>
            <a:ext cx="2896976" cy="24688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XAMP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4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807263"/>
            <a:ext cx="4113606" cy="2406454"/>
          </a:xfrm>
        </p:spPr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“Learn More about </a:t>
            </a:r>
            <a:r>
              <a:rPr lang="en-US" dirty="0" err="1" smtClean="0"/>
              <a:t>Bitnami</a:t>
            </a:r>
            <a:r>
              <a:rPr lang="en-US" dirty="0" smtClean="0"/>
              <a:t> for </a:t>
            </a:r>
            <a:r>
              <a:rPr lang="en-US" dirty="0" err="1" smtClean="0"/>
              <a:t>Xampp</a:t>
            </a:r>
            <a:r>
              <a:rPr lang="en-US" dirty="0" smtClean="0"/>
              <a:t>”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diarahkan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kehalaman</a:t>
            </a:r>
            <a:r>
              <a:rPr lang="en-US" dirty="0" smtClean="0"/>
              <a:t> </a:t>
            </a:r>
            <a:r>
              <a:rPr lang="en-US" dirty="0" err="1" smtClean="0"/>
              <a:t>bitnami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061603"/>
            <a:ext cx="3780438" cy="15220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97" y="613837"/>
            <a:ext cx="2920433" cy="2468880"/>
          </a:xfrm>
          <a:prstGeom prst="rect">
            <a:avLst/>
          </a:prstGeom>
        </p:spPr>
      </p:pic>
      <p:pic>
        <p:nvPicPr>
          <p:cNvPr id="1026" name="Picture 2" descr="Jendela proses instalasi XAMPP sedang berjal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97" y="3407143"/>
            <a:ext cx="291523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XAMP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3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807263"/>
            <a:ext cx="5010296" cy="2655028"/>
          </a:xfrm>
        </p:spPr>
        <p:txBody>
          <a:bodyPr/>
          <a:lstStyle/>
          <a:p>
            <a:r>
              <a:rPr lang="en-US" dirty="0" smtClean="0"/>
              <a:t>8.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jendela</a:t>
            </a:r>
            <a:r>
              <a:rPr lang="en-US" dirty="0"/>
              <a:t> “</a:t>
            </a:r>
            <a:r>
              <a:rPr lang="en-US" b="1" dirty="0"/>
              <a:t>Completing the XAMPP Setup Wizard</a:t>
            </a:r>
            <a:r>
              <a:rPr lang="en-US" dirty="0"/>
              <a:t>”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proses </a:t>
            </a:r>
            <a:r>
              <a:rPr lang="en-US" dirty="0" err="1"/>
              <a:t>instalasi</a:t>
            </a:r>
            <a:r>
              <a:rPr lang="en-US" dirty="0"/>
              <a:t> XAMPP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XAMPP,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biarkan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check list “</a:t>
            </a:r>
            <a:r>
              <a:rPr lang="en-US" i="1" dirty="0"/>
              <a:t>Do you want to start the Control Panel now?</a:t>
            </a:r>
            <a:r>
              <a:rPr lang="en-US" dirty="0"/>
              <a:t>”,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Finish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14" y="873478"/>
            <a:ext cx="2915231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14" y="3462291"/>
            <a:ext cx="3806668" cy="24688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908671"/>
            <a:ext cx="5010296" cy="15761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9.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finish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jendela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start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Apache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XAMP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807263"/>
            <a:ext cx="5010296" cy="2655028"/>
          </a:xfrm>
        </p:spPr>
        <p:txBody>
          <a:bodyPr/>
          <a:lstStyle/>
          <a:p>
            <a:r>
              <a:rPr lang="en-US" dirty="0" smtClean="0"/>
              <a:t>10.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jendela</a:t>
            </a:r>
            <a:r>
              <a:rPr lang="en-US" dirty="0"/>
              <a:t> “</a:t>
            </a:r>
            <a:r>
              <a:rPr lang="en-US" b="1" dirty="0"/>
              <a:t>Completing the XAMPP Setup Wizard</a:t>
            </a:r>
            <a:r>
              <a:rPr lang="en-US" dirty="0"/>
              <a:t>”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proses </a:t>
            </a:r>
            <a:r>
              <a:rPr lang="en-US" dirty="0" err="1"/>
              <a:t>instalasi</a:t>
            </a:r>
            <a:r>
              <a:rPr lang="en-US" dirty="0"/>
              <a:t> XAMPP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XAMPP,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biarkan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check list “</a:t>
            </a:r>
            <a:r>
              <a:rPr lang="en-US" i="1" dirty="0"/>
              <a:t>Do you want to start the Control Panel now?</a:t>
            </a:r>
            <a:r>
              <a:rPr lang="en-US" dirty="0"/>
              <a:t>”,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 </a:t>
            </a:r>
            <a:r>
              <a:rPr lang="en-US" b="1" dirty="0"/>
              <a:t>Finish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Download &amp; Installation - XAMPP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14" y="873478"/>
            <a:ext cx="2915231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14" y="3462291"/>
            <a:ext cx="3806668" cy="24688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3439763"/>
            <a:ext cx="5010296" cy="2655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finish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jendela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disamping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start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Apache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XAMP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7" y="62119"/>
            <a:ext cx="658368" cy="6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1271</Words>
  <Application>Microsoft Office PowerPoint</Application>
  <PresentationFormat>Widescreen</PresentationFormat>
  <Paragraphs>200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BUILD WEB APPLICATION FROM SCRATCH by</vt:lpstr>
      <vt:lpstr>Download &amp; Installation</vt:lpstr>
      <vt:lpstr>PowerPoint Presentation</vt:lpstr>
      <vt:lpstr>Download XAMPP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Composer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Github Desktop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2021-08-27T23:56:17Z</dcterms:created>
  <dcterms:modified xsi:type="dcterms:W3CDTF">2021-09-11T04:56:57Z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